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Open Sans Bold" charset="0"/>
      <p:regular r:id="rId14"/>
    </p:embeddedFont>
    <p:embeddedFont>
      <p:font typeface="Open Sans Ligh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mi74" TargetMode="External"/><Relationship Id="rId3" Type="http://schemas.openxmlformats.org/officeDocument/2006/relationships/hyperlink" Target="https://github.com/RoHu17" TargetMode="External"/><Relationship Id="rId7" Type="http://schemas.openxmlformats.org/officeDocument/2006/relationships/hyperlink" Target="https://github.com/tpa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aolaaPantoja" TargetMode="External"/><Relationship Id="rId5" Type="http://schemas.openxmlformats.org/officeDocument/2006/relationships/hyperlink" Target="https://github.com/pleroldan" TargetMode="External"/><Relationship Id="rId4" Type="http://schemas.openxmlformats.org/officeDocument/2006/relationships/hyperlink" Target="https://github.com/gerbena03" TargetMode="External"/><Relationship Id="rId9" Type="http://schemas.openxmlformats.org/officeDocument/2006/relationships/hyperlink" Target="https://github.com/Emygu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Sensores y Actuadores</a:t>
              </a:r>
            </a:p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Módulo III: Visualizadores – Protocolos – Interfaces de E/S</a:t>
              </a:r>
              <a:r>
                <a:rPr lang="en-US" sz="5099">
                  <a:solidFill>
                    <a:srgbClr val="FFFFFF">
                      <a:alpha val="82745"/>
                    </a:srgbClr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. -</a:t>
              </a:r>
            </a:p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97844" y="499730"/>
            <a:ext cx="11377242" cy="14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TECNICATURA SUPERIOR EN TELECOMUNICACIONES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5229" y="7172169"/>
            <a:ext cx="11297543" cy="276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spc="87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GRUPO Nº 2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•HUK, ROMINA VANESA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3" tooltip="https://github.com/RoHu17"/>
              </a:rPr>
              <a:t>GITHUB: ROHU17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•BRIZUELA, LAURA ANALIA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4" tooltip="https://github.com/gerbena03"/>
              </a:rPr>
              <a:t>GITHUB: GERBENA03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•ROLDÁN, PATRICIO LEANDRO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5" tooltip="https://github.com/pleroldan"/>
              </a:rPr>
              <a:t>GITHUB: PLEROLDAN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•PANTOJA, PAOLA NATALIA ALEJANDRA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6" tooltip="https://github.com/PaolaaPantoja"/>
              </a:rPr>
              <a:t>GITHUB: PAOLAAPANTOJA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•PAEZ, TIZIANO ADRIAN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7" tooltip="https://github.com/tpaez"/>
              </a:rPr>
              <a:t>GITHUB: TPAEZ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•PAZ, RODOLFO: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8" tooltip="https://github.com/Domi74"/>
              </a:rPr>
              <a:t>GITHUB: DOMI74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•GUTIÉRREZ, EMMA: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9" tooltip="https://github.com/Emygut"/>
              </a:rPr>
              <a:t>GITHUB: EMYGUT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58337"/>
            <a:ext cx="11301259" cy="5170326"/>
          </a:xfrm>
          <a:custGeom>
            <a:avLst/>
            <a:gdLst/>
            <a:ahLst/>
            <a:cxnLst/>
            <a:rect l="l" t="t" r="r" b="b"/>
            <a:pathLst>
              <a:path w="11301259" h="5170326">
                <a:moveTo>
                  <a:pt x="0" y="0"/>
                </a:moveTo>
                <a:lnTo>
                  <a:pt x="11301258" y="0"/>
                </a:lnTo>
                <a:lnTo>
                  <a:pt x="11301258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42649" cy="10287000"/>
            <a:chOff x="0" y="0"/>
            <a:chExt cx="819019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9092" r="20903"/>
            <a:stretch>
              <a:fillRect/>
            </a:stretch>
          </p:blipFill>
          <p:spPr>
            <a:xfrm>
              <a:off x="0" y="0"/>
              <a:ext cx="819019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6142649" cy="11757581"/>
            <a:chOff x="0" y="0"/>
            <a:chExt cx="1617817" cy="30966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7817" cy="3096647"/>
            </a:xfrm>
            <a:custGeom>
              <a:avLst/>
              <a:gdLst/>
              <a:ahLst/>
              <a:cxnLst/>
              <a:rect l="l" t="t" r="r" b="b"/>
              <a:pathLst>
                <a:path w="1617817" h="3096647">
                  <a:moveTo>
                    <a:pt x="0" y="0"/>
                  </a:moveTo>
                  <a:lnTo>
                    <a:pt x="1617817" y="0"/>
                  </a:lnTo>
                  <a:lnTo>
                    <a:pt x="1617817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7817" cy="3134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82188"/>
            <a:ext cx="4683327" cy="2008509"/>
            <a:chOff x="0" y="0"/>
            <a:chExt cx="6244435" cy="26780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44435" cy="2678012"/>
              <a:chOff x="0" y="0"/>
              <a:chExt cx="2303335" cy="98781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03336" cy="987817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987817">
                    <a:moveTo>
                      <a:pt x="2178875" y="987817"/>
                    </a:moveTo>
                    <a:lnTo>
                      <a:pt x="124460" y="987817"/>
                    </a:lnTo>
                    <a:cubicBezTo>
                      <a:pt x="55880" y="987817"/>
                      <a:pt x="0" y="931937"/>
                      <a:pt x="0" y="8633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863357"/>
                    </a:lnTo>
                    <a:cubicBezTo>
                      <a:pt x="2303336" y="931937"/>
                      <a:pt x="2247455" y="987817"/>
                      <a:pt x="2178876" y="987817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34532" y="715648"/>
              <a:ext cx="5375372" cy="1152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1.LCD.INIT(): INICIA LA PANTALLA LCD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414597"/>
            <a:ext cx="4683327" cy="2599059"/>
            <a:chOff x="0" y="0"/>
            <a:chExt cx="6244435" cy="346541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44435" cy="3465412"/>
              <a:chOff x="0" y="0"/>
              <a:chExt cx="2303335" cy="1278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03336" cy="1278259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278259">
                    <a:moveTo>
                      <a:pt x="2178875" y="1278259"/>
                    </a:moveTo>
                    <a:lnTo>
                      <a:pt x="124460" y="1278259"/>
                    </a:lnTo>
                    <a:cubicBezTo>
                      <a:pt x="55880" y="1278259"/>
                      <a:pt x="0" y="1222379"/>
                      <a:pt x="0" y="1153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153799"/>
                    </a:lnTo>
                    <a:cubicBezTo>
                      <a:pt x="2303336" y="1222379"/>
                      <a:pt x="2247455" y="1278259"/>
                      <a:pt x="2178876" y="1278259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1.LCD.BACKLIGHT(): ASEGURA QUE LA RETROILUMINACIÓN ESTÉ ENCENDIDA. 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735350"/>
            <a:ext cx="4683327" cy="2416906"/>
            <a:chOff x="0" y="0"/>
            <a:chExt cx="6244435" cy="322254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44435" cy="3222541"/>
              <a:chOff x="0" y="0"/>
              <a:chExt cx="2303335" cy="11886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03336" cy="1188673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188673">
                    <a:moveTo>
                      <a:pt x="2178875" y="1188673"/>
                    </a:moveTo>
                    <a:lnTo>
                      <a:pt x="124460" y="1188673"/>
                    </a:lnTo>
                    <a:cubicBezTo>
                      <a:pt x="55880" y="1188673"/>
                      <a:pt x="0" y="1132793"/>
                      <a:pt x="0" y="106421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064213"/>
                    </a:lnTo>
                    <a:cubicBezTo>
                      <a:pt x="2303336" y="1132793"/>
                      <a:pt x="2247455" y="1188673"/>
                      <a:pt x="2178876" y="1188673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1.SETCURSOR(0, 0): COLOCA EL CURSOR EN LA PRIMERA COLUMNA Y PRIMERA FILA.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431535" y="479888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9" y="0"/>
                </a:lnTo>
                <a:lnTo>
                  <a:pt x="11301259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31535" y="5718867"/>
            <a:ext cx="11301259" cy="4449871"/>
          </a:xfrm>
          <a:custGeom>
            <a:avLst/>
            <a:gdLst/>
            <a:ahLst/>
            <a:cxnLst/>
            <a:rect l="l" t="t" r="r" b="b"/>
            <a:pathLst>
              <a:path w="11301259" h="4449871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75125" y="4864174"/>
            <a:ext cx="5137750" cy="50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 b="1" spc="80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MUCHAS GRACIAS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373" y="8277816"/>
            <a:ext cx="6687255" cy="3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GRUPO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13772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411655" y="-170272"/>
            <a:ext cx="10099642" cy="10627543"/>
            <a:chOff x="0" y="0"/>
            <a:chExt cx="2659988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988" cy="2799024"/>
            </a:xfrm>
            <a:custGeom>
              <a:avLst/>
              <a:gdLst/>
              <a:ahLst/>
              <a:cxnLst/>
              <a:rect l="l" t="t" r="r" b="b"/>
              <a:pathLst>
                <a:path w="2659988" h="2799024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6013" lvl="1" indent="-238006" algn="ctr">
                <a:lnSpc>
                  <a:spcPts val="3086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413"/>
            <a:ext cx="3290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9674" y="817938"/>
            <a:ext cx="8499626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IMPLEMENTAR UNA SIMULACIÓN DE UNA CONEXIÓN EN RF(RADIO FRECUENCIA) EN WOKWI O PROTEUS, UTILIZANDO ESP32 Ó ARDUINO: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A)EN MODO TRANSMISOR TX 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B)EN MODO RECEPTOR RX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59674" y="4089833"/>
            <a:ext cx="87490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SALIDA A UNA PANTALLA LCD DE 16X2 Ó MONITOR SERIAL Ó TERMINAL VIRTUAL, PARA QUE SOLO APAREZCA UNA LÍNEA DE TRANSMISIÓN.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9199" y="6580678"/>
            <a:ext cx="8749013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MATERIALES UTILIZADOS: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DOS PLACAS ARDUINO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CABLES </a:t>
            </a: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CONEXIÓN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PLAN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549" y="2376849"/>
            <a:ext cx="11024149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TRANSMISOR (TX): DESARROLLAR EL CÓDIGO EN EL DISPOSITIVO QUE ENVIARÁ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RECEPTOR (RX): DESARROLLAR EL CÓDIGO EN EL DISPOSITIVO QUE RECIBIRÁ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.VALIDACIÓN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COMUNICACIÓN: PROBAR EL SISTEMA DESARROLLADO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98300" y="2181828"/>
            <a:ext cx="11285503" cy="3875399"/>
          </a:xfrm>
          <a:custGeom>
            <a:avLst/>
            <a:gdLst/>
            <a:ahLst/>
            <a:cxnLst/>
            <a:rect l="l" t="t" r="r" b="b"/>
            <a:pathLst>
              <a:path w="11285503" h="3875399">
                <a:moveTo>
                  <a:pt x="0" y="0"/>
                </a:moveTo>
                <a:lnTo>
                  <a:pt x="11285503" y="0"/>
                </a:lnTo>
                <a:lnTo>
                  <a:pt x="11285503" y="3875399"/>
                </a:lnTo>
                <a:lnTo>
                  <a:pt x="0" y="3875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Este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código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envía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repetidamente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un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mensaje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"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Hola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desde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el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TX"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desde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un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dispositivo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otro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29837"/>
            <a:ext cx="8991112" cy="9517864"/>
          </a:xfrm>
          <a:custGeom>
            <a:avLst/>
            <a:gdLst/>
            <a:ahLst/>
            <a:cxnLst/>
            <a:rect l="l" t="t" r="r" b="b"/>
            <a:pathLst>
              <a:path w="8991112" h="9517864">
                <a:moveTo>
                  <a:pt x="0" y="0"/>
                </a:moveTo>
                <a:lnTo>
                  <a:pt x="8991112" y="0"/>
                </a:lnTo>
                <a:lnTo>
                  <a:pt x="8991112" y="9517864"/>
                </a:lnTo>
                <a:lnTo>
                  <a:pt x="0" y="951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RECEPTOR RX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845" y="493777"/>
            <a:ext cx="10085681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Este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código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diseñado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para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recibir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enviados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otro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dispositivo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6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225056" y="2648204"/>
            <a:ext cx="11301259" cy="3531643"/>
          </a:xfrm>
          <a:custGeom>
            <a:avLst/>
            <a:gdLst/>
            <a:ahLst/>
            <a:cxnLst/>
            <a:rect l="l" t="t" r="r" b="b"/>
            <a:pathLst>
              <a:path w="11301259" h="3531643">
                <a:moveTo>
                  <a:pt x="0" y="0"/>
                </a:moveTo>
                <a:lnTo>
                  <a:pt x="11301259" y="0"/>
                </a:lnTo>
                <a:lnTo>
                  <a:pt x="11301259" y="3531643"/>
                </a:lnTo>
                <a:lnTo>
                  <a:pt x="0" y="353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725301"/>
            <a:ext cx="9353480" cy="8532999"/>
          </a:xfrm>
          <a:custGeom>
            <a:avLst/>
            <a:gdLst/>
            <a:ahLst/>
            <a:cxnLst/>
            <a:rect l="l" t="t" r="r" b="b"/>
            <a:pathLst>
              <a:path w="9353480" h="8532999">
                <a:moveTo>
                  <a:pt x="0" y="0"/>
                </a:moveTo>
                <a:lnTo>
                  <a:pt x="9353480" y="0"/>
                </a:lnTo>
                <a:lnTo>
                  <a:pt x="9353480" y="8532999"/>
                </a:lnTo>
                <a:lnTo>
                  <a:pt x="0" y="8532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RX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7905" y="1780498"/>
            <a:ext cx="14251443" cy="8016437"/>
          </a:xfrm>
          <a:custGeom>
            <a:avLst/>
            <a:gdLst/>
            <a:ahLst/>
            <a:cxnLst/>
            <a:rect l="l" t="t" r="r" b="b"/>
            <a:pathLst>
              <a:path w="14251443" h="8016437">
                <a:moveTo>
                  <a:pt x="0" y="0"/>
                </a:moveTo>
                <a:lnTo>
                  <a:pt x="14251443" y="0"/>
                </a:lnTo>
                <a:lnTo>
                  <a:pt x="14251443" y="8016436"/>
                </a:lnTo>
                <a:lnTo>
                  <a:pt x="0" y="8016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63367" y="309478"/>
            <a:ext cx="8380518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CIRCUITO PROTEUS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001677"/>
            <a:ext cx="7324716" cy="219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CONFIGURACIÓN ALTERNATIVA CON PANTALLA LCD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297</Words>
  <Application>Microsoft Office PowerPoint</Application>
  <PresentationFormat>Personalizado</PresentationFormat>
  <Paragraphs>46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Open Sans Bold</vt:lpstr>
      <vt:lpstr>Open Sans Light</vt:lpstr>
      <vt:lpstr>Calibri</vt:lpstr>
      <vt:lpstr>Open Sauce Semi-Bold</vt:lpstr>
      <vt:lpstr>Open Sauce Bold</vt:lpstr>
      <vt:lpstr>Open Sauce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TP 9 Sensores y actuadores</dc:title>
  <dc:creator>Laura</dc:creator>
  <cp:lastModifiedBy>Laura</cp:lastModifiedBy>
  <cp:revision>3</cp:revision>
  <dcterms:created xsi:type="dcterms:W3CDTF">2006-08-16T00:00:00Z</dcterms:created>
  <dcterms:modified xsi:type="dcterms:W3CDTF">2024-10-24T20:28:47Z</dcterms:modified>
  <dc:identifier>DAGUfa6zCds</dc:identifier>
</cp:coreProperties>
</file>